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C7531-F27C-4069-BD45-EA14AF2A933A}" v="28" dt="2023-12-19T09:30:20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herr Gregor BZBS" userId="548d8086-aaa4-4b90-b9e8-01f4df3fe19c" providerId="ADAL" clId="{4D6C7531-F27C-4069-BD45-EA14AF2A933A}"/>
    <pc:docChg chg="custSel addSld modSld">
      <pc:chgData name="Lenherr Gregor BZBS" userId="548d8086-aaa4-4b90-b9e8-01f4df3fe19c" providerId="ADAL" clId="{4D6C7531-F27C-4069-BD45-EA14AF2A933A}" dt="2023-12-19T09:30:20.045" v="569" actId="164"/>
      <pc:docMkLst>
        <pc:docMk/>
      </pc:docMkLst>
      <pc:sldChg chg="addSp delSp modSp mod">
        <pc:chgData name="Lenherr Gregor BZBS" userId="548d8086-aaa4-4b90-b9e8-01f4df3fe19c" providerId="ADAL" clId="{4D6C7531-F27C-4069-BD45-EA14AF2A933A}" dt="2023-12-19T09:27:37.499" v="494" actId="14100"/>
        <pc:sldMkLst>
          <pc:docMk/>
          <pc:sldMk cId="3571800270" sldId="256"/>
        </pc:sldMkLst>
        <pc:spChg chg="add mod">
          <ac:chgData name="Lenherr Gregor BZBS" userId="548d8086-aaa4-4b90-b9e8-01f4df3fe19c" providerId="ADAL" clId="{4D6C7531-F27C-4069-BD45-EA14AF2A933A}" dt="2023-12-19T09:16:17.664" v="320" actId="20577"/>
          <ac:spMkLst>
            <pc:docMk/>
            <pc:sldMk cId="3571800270" sldId="256"/>
            <ac:spMk id="8" creationId="{A9CF2C66-E166-3761-E8C9-DBF5EEF289FC}"/>
          </ac:spMkLst>
        </pc:spChg>
        <pc:spChg chg="add mod">
          <ac:chgData name="Lenherr Gregor BZBS" userId="548d8086-aaa4-4b90-b9e8-01f4df3fe19c" providerId="ADAL" clId="{4D6C7531-F27C-4069-BD45-EA14AF2A933A}" dt="2023-12-19T09:27:37.499" v="494" actId="14100"/>
          <ac:spMkLst>
            <pc:docMk/>
            <pc:sldMk cId="3571800270" sldId="256"/>
            <ac:spMk id="16" creationId="{6ABD001B-C20A-F8C2-E030-BAE6428BE3B3}"/>
          </ac:spMkLst>
        </pc:spChg>
        <pc:picChg chg="add del">
          <ac:chgData name="Lenherr Gregor BZBS" userId="548d8086-aaa4-4b90-b9e8-01f4df3fe19c" providerId="ADAL" clId="{4D6C7531-F27C-4069-BD45-EA14AF2A933A}" dt="2023-12-19T09:12:56.819" v="1" actId="478"/>
          <ac:picMkLst>
            <pc:docMk/>
            <pc:sldMk cId="3571800270" sldId="256"/>
            <ac:picMk id="7" creationId="{EE2DB9F6-5C48-0548-72DA-649A9A2FF4D2}"/>
          </ac:picMkLst>
        </pc:picChg>
        <pc:picChg chg="add del">
          <ac:chgData name="Lenherr Gregor BZBS" userId="548d8086-aaa4-4b90-b9e8-01f4df3fe19c" providerId="ADAL" clId="{4D6C7531-F27C-4069-BD45-EA14AF2A933A}" dt="2023-12-19T09:13:21.840" v="55" actId="478"/>
          <ac:picMkLst>
            <pc:docMk/>
            <pc:sldMk cId="3571800270" sldId="256"/>
            <ac:picMk id="10" creationId="{1B87E5D5-9879-93C6-00B5-651C186E0F54}"/>
          </ac:picMkLst>
        </pc:picChg>
        <pc:picChg chg="add mod">
          <ac:chgData name="Lenherr Gregor BZBS" userId="548d8086-aaa4-4b90-b9e8-01f4df3fe19c" providerId="ADAL" clId="{4D6C7531-F27C-4069-BD45-EA14AF2A933A}" dt="2023-12-19T09:27:30.553" v="491" actId="1076"/>
          <ac:picMkLst>
            <pc:docMk/>
            <pc:sldMk cId="3571800270" sldId="256"/>
            <ac:picMk id="12" creationId="{DEA168EB-DDBF-A38A-3FAD-D9A07D3972AB}"/>
          </ac:picMkLst>
        </pc:picChg>
        <pc:cxnChg chg="add mod">
          <ac:chgData name="Lenherr Gregor BZBS" userId="548d8086-aaa4-4b90-b9e8-01f4df3fe19c" providerId="ADAL" clId="{4D6C7531-F27C-4069-BD45-EA14AF2A933A}" dt="2023-12-19T09:16:22.120" v="321" actId="14100"/>
          <ac:cxnSpMkLst>
            <pc:docMk/>
            <pc:sldMk cId="3571800270" sldId="256"/>
            <ac:cxnSpMk id="14" creationId="{E873CD39-E1E8-BE37-6AD4-4B6420605E27}"/>
          </ac:cxnSpMkLst>
        </pc:cxnChg>
      </pc:sldChg>
      <pc:sldChg chg="addSp delSp modSp add mod">
        <pc:chgData name="Lenherr Gregor BZBS" userId="548d8086-aaa4-4b90-b9e8-01f4df3fe19c" providerId="ADAL" clId="{4D6C7531-F27C-4069-BD45-EA14AF2A933A}" dt="2023-12-19T09:28:29.469" v="513" actId="164"/>
        <pc:sldMkLst>
          <pc:docMk/>
          <pc:sldMk cId="2021295422" sldId="257"/>
        </pc:sldMkLst>
        <pc:spChg chg="add mod">
          <ac:chgData name="Lenherr Gregor BZBS" userId="548d8086-aaa4-4b90-b9e8-01f4df3fe19c" providerId="ADAL" clId="{4D6C7531-F27C-4069-BD45-EA14AF2A933A}" dt="2023-12-19T09:28:29.469" v="513" actId="164"/>
          <ac:spMkLst>
            <pc:docMk/>
            <pc:sldMk cId="2021295422" sldId="257"/>
            <ac:spMk id="4" creationId="{3CA8789F-C32C-181C-52EF-B56F89D3F54F}"/>
          </ac:spMkLst>
        </pc:spChg>
        <pc:spChg chg="add del mod">
          <ac:chgData name="Lenherr Gregor BZBS" userId="548d8086-aaa4-4b90-b9e8-01f4df3fe19c" providerId="ADAL" clId="{4D6C7531-F27C-4069-BD45-EA14AF2A933A}" dt="2023-12-19T09:22:44.398" v="370" actId="478"/>
          <ac:spMkLst>
            <pc:docMk/>
            <pc:sldMk cId="2021295422" sldId="257"/>
            <ac:spMk id="6" creationId="{37D67417-D349-2A40-9988-0380995907EF}"/>
          </ac:spMkLst>
        </pc:spChg>
        <pc:spChg chg="add mod">
          <ac:chgData name="Lenherr Gregor BZBS" userId="548d8086-aaa4-4b90-b9e8-01f4df3fe19c" providerId="ADAL" clId="{4D6C7531-F27C-4069-BD45-EA14AF2A933A}" dt="2023-12-19T09:28:29.469" v="513" actId="164"/>
          <ac:spMkLst>
            <pc:docMk/>
            <pc:sldMk cId="2021295422" sldId="257"/>
            <ac:spMk id="7" creationId="{27C25E00-0169-2413-B0A7-AB8AAE27DDF0}"/>
          </ac:spMkLst>
        </pc:spChg>
        <pc:spChg chg="del mod">
          <ac:chgData name="Lenherr Gregor BZBS" userId="548d8086-aaa4-4b90-b9e8-01f4df3fe19c" providerId="ADAL" clId="{4D6C7531-F27C-4069-BD45-EA14AF2A933A}" dt="2023-12-19T09:16:30.874" v="325"/>
          <ac:spMkLst>
            <pc:docMk/>
            <pc:sldMk cId="2021295422" sldId="257"/>
            <ac:spMk id="8" creationId="{A9CF2C66-E166-3761-E8C9-DBF5EEF289FC}"/>
          </ac:spMkLst>
        </pc:spChg>
        <pc:grpChg chg="add mod">
          <ac:chgData name="Lenherr Gregor BZBS" userId="548d8086-aaa4-4b90-b9e8-01f4df3fe19c" providerId="ADAL" clId="{4D6C7531-F27C-4069-BD45-EA14AF2A933A}" dt="2023-12-19T09:28:29.469" v="513" actId="164"/>
          <ac:grpSpMkLst>
            <pc:docMk/>
            <pc:sldMk cId="2021295422" sldId="257"/>
            <ac:grpSpMk id="9" creationId="{ECD3427A-30F4-0BCD-0954-65CFC44E5165}"/>
          </ac:grpSpMkLst>
        </pc:grpChg>
        <pc:picChg chg="add mod">
          <ac:chgData name="Lenherr Gregor BZBS" userId="548d8086-aaa4-4b90-b9e8-01f4df3fe19c" providerId="ADAL" clId="{4D6C7531-F27C-4069-BD45-EA14AF2A933A}" dt="2023-12-19T09:28:29.469" v="513" actId="164"/>
          <ac:picMkLst>
            <pc:docMk/>
            <pc:sldMk cId="2021295422" sldId="257"/>
            <ac:picMk id="3" creationId="{2DFA98B6-5FBF-5B07-A27B-09629F7C9497}"/>
          </ac:picMkLst>
        </pc:picChg>
        <pc:picChg chg="del">
          <ac:chgData name="Lenherr Gregor BZBS" userId="548d8086-aaa4-4b90-b9e8-01f4df3fe19c" providerId="ADAL" clId="{4D6C7531-F27C-4069-BD45-EA14AF2A933A}" dt="2023-12-19T09:16:30.874" v="323" actId="478"/>
          <ac:picMkLst>
            <pc:docMk/>
            <pc:sldMk cId="2021295422" sldId="257"/>
            <ac:picMk id="12" creationId="{DEA168EB-DDBF-A38A-3FAD-D9A07D3972AB}"/>
          </ac:picMkLst>
        </pc:picChg>
        <pc:cxnChg chg="del">
          <ac:chgData name="Lenherr Gregor BZBS" userId="548d8086-aaa4-4b90-b9e8-01f4df3fe19c" providerId="ADAL" clId="{4D6C7531-F27C-4069-BD45-EA14AF2A933A}" dt="2023-12-19T09:16:36.991" v="326" actId="478"/>
          <ac:cxnSpMkLst>
            <pc:docMk/>
            <pc:sldMk cId="2021295422" sldId="257"/>
            <ac:cxnSpMk id="14" creationId="{E873CD39-E1E8-BE37-6AD4-4B6420605E27}"/>
          </ac:cxnSpMkLst>
        </pc:cxnChg>
      </pc:sldChg>
      <pc:sldChg chg="addSp delSp modSp add mod">
        <pc:chgData name="Lenherr Gregor BZBS" userId="548d8086-aaa4-4b90-b9e8-01f4df3fe19c" providerId="ADAL" clId="{4D6C7531-F27C-4069-BD45-EA14AF2A933A}" dt="2023-12-19T09:28:42.443" v="514" actId="164"/>
        <pc:sldMkLst>
          <pc:docMk/>
          <pc:sldMk cId="4063124924" sldId="258"/>
        </pc:sldMkLst>
        <pc:spChg chg="add mod">
          <ac:chgData name="Lenherr Gregor BZBS" userId="548d8086-aaa4-4b90-b9e8-01f4df3fe19c" providerId="ADAL" clId="{4D6C7531-F27C-4069-BD45-EA14AF2A933A}" dt="2023-12-19T09:28:42.443" v="514" actId="164"/>
          <ac:spMkLst>
            <pc:docMk/>
            <pc:sldMk cId="4063124924" sldId="258"/>
            <ac:spMk id="6" creationId="{DC734B68-C0B6-E2F0-AA5C-1DD60BC2896C}"/>
          </ac:spMkLst>
        </pc:spChg>
        <pc:spChg chg="add mod">
          <ac:chgData name="Lenherr Gregor BZBS" userId="548d8086-aaa4-4b90-b9e8-01f4df3fe19c" providerId="ADAL" clId="{4D6C7531-F27C-4069-BD45-EA14AF2A933A}" dt="2023-12-19T09:28:42.443" v="514" actId="164"/>
          <ac:spMkLst>
            <pc:docMk/>
            <pc:sldMk cId="4063124924" sldId="258"/>
            <ac:spMk id="7" creationId="{E67CAF1F-3D3C-E00D-24EB-9289F00A9840}"/>
          </ac:spMkLst>
        </pc:spChg>
        <pc:spChg chg="add mod">
          <ac:chgData name="Lenherr Gregor BZBS" userId="548d8086-aaa4-4b90-b9e8-01f4df3fe19c" providerId="ADAL" clId="{4D6C7531-F27C-4069-BD45-EA14AF2A933A}" dt="2023-12-19T09:28:42.443" v="514" actId="164"/>
          <ac:spMkLst>
            <pc:docMk/>
            <pc:sldMk cId="4063124924" sldId="258"/>
            <ac:spMk id="8" creationId="{B10D2EEF-7C9D-CEA6-5483-5512B6277AE5}"/>
          </ac:spMkLst>
        </pc:spChg>
        <pc:spChg chg="add mod">
          <ac:chgData name="Lenherr Gregor BZBS" userId="548d8086-aaa4-4b90-b9e8-01f4df3fe19c" providerId="ADAL" clId="{4D6C7531-F27C-4069-BD45-EA14AF2A933A}" dt="2023-12-19T09:28:42.443" v="514" actId="164"/>
          <ac:spMkLst>
            <pc:docMk/>
            <pc:sldMk cId="4063124924" sldId="258"/>
            <ac:spMk id="9" creationId="{B9873D2A-FE86-88C0-7AAA-974F9D89ABEB}"/>
          </ac:spMkLst>
        </pc:spChg>
        <pc:grpChg chg="add mod">
          <ac:chgData name="Lenherr Gregor BZBS" userId="548d8086-aaa4-4b90-b9e8-01f4df3fe19c" providerId="ADAL" clId="{4D6C7531-F27C-4069-BD45-EA14AF2A933A}" dt="2023-12-19T09:28:42.443" v="514" actId="164"/>
          <ac:grpSpMkLst>
            <pc:docMk/>
            <pc:sldMk cId="4063124924" sldId="258"/>
            <ac:grpSpMk id="10" creationId="{79448422-43BC-795C-3886-CFF0309269EF}"/>
          </ac:grpSpMkLst>
        </pc:grpChg>
        <pc:picChg chg="del">
          <ac:chgData name="Lenherr Gregor BZBS" userId="548d8086-aaa4-4b90-b9e8-01f4df3fe19c" providerId="ADAL" clId="{4D6C7531-F27C-4069-BD45-EA14AF2A933A}" dt="2023-12-19T09:17:37.142" v="329" actId="478"/>
          <ac:picMkLst>
            <pc:docMk/>
            <pc:sldMk cId="4063124924" sldId="258"/>
            <ac:picMk id="3" creationId="{2DFA98B6-5FBF-5B07-A27B-09629F7C9497}"/>
          </ac:picMkLst>
        </pc:picChg>
        <pc:picChg chg="add mod">
          <ac:chgData name="Lenherr Gregor BZBS" userId="548d8086-aaa4-4b90-b9e8-01f4df3fe19c" providerId="ADAL" clId="{4D6C7531-F27C-4069-BD45-EA14AF2A933A}" dt="2023-12-19T09:28:42.443" v="514" actId="164"/>
          <ac:picMkLst>
            <pc:docMk/>
            <pc:sldMk cId="4063124924" sldId="258"/>
            <ac:picMk id="4" creationId="{D733E352-425C-FC57-BFBE-035C7B82C6B6}"/>
          </ac:picMkLst>
        </pc:picChg>
      </pc:sldChg>
      <pc:sldChg chg="addSp delSp modSp add mod">
        <pc:chgData name="Lenherr Gregor BZBS" userId="548d8086-aaa4-4b90-b9e8-01f4df3fe19c" providerId="ADAL" clId="{4D6C7531-F27C-4069-BD45-EA14AF2A933A}" dt="2023-12-19T09:29:11.143" v="541" actId="164"/>
        <pc:sldMkLst>
          <pc:docMk/>
          <pc:sldMk cId="1077832911" sldId="259"/>
        </pc:sldMkLst>
        <pc:spChg chg="add mod">
          <ac:chgData name="Lenherr Gregor BZBS" userId="548d8086-aaa4-4b90-b9e8-01f4df3fe19c" providerId="ADAL" clId="{4D6C7531-F27C-4069-BD45-EA14AF2A933A}" dt="2023-12-19T09:29:11.143" v="541" actId="164"/>
          <ac:spMkLst>
            <pc:docMk/>
            <pc:sldMk cId="1077832911" sldId="259"/>
            <ac:spMk id="6" creationId="{518286F1-C6A2-B3FB-AE79-0EC59BAE80A7}"/>
          </ac:spMkLst>
        </pc:spChg>
        <pc:spChg chg="add mod">
          <ac:chgData name="Lenherr Gregor BZBS" userId="548d8086-aaa4-4b90-b9e8-01f4df3fe19c" providerId="ADAL" clId="{4D6C7531-F27C-4069-BD45-EA14AF2A933A}" dt="2023-12-19T09:29:11.143" v="541" actId="164"/>
          <ac:spMkLst>
            <pc:docMk/>
            <pc:sldMk cId="1077832911" sldId="259"/>
            <ac:spMk id="7" creationId="{B843CBE2-F8E5-2090-3378-FA9F5C053A2D}"/>
          </ac:spMkLst>
        </pc:spChg>
        <pc:grpChg chg="add mod">
          <ac:chgData name="Lenherr Gregor BZBS" userId="548d8086-aaa4-4b90-b9e8-01f4df3fe19c" providerId="ADAL" clId="{4D6C7531-F27C-4069-BD45-EA14AF2A933A}" dt="2023-12-19T09:29:11.143" v="541" actId="164"/>
          <ac:grpSpMkLst>
            <pc:docMk/>
            <pc:sldMk cId="1077832911" sldId="259"/>
            <ac:grpSpMk id="8" creationId="{670B1683-A2C0-48FC-45AB-BA56640A3975}"/>
          </ac:grpSpMkLst>
        </pc:grpChg>
        <pc:picChg chg="add mod">
          <ac:chgData name="Lenherr Gregor BZBS" userId="548d8086-aaa4-4b90-b9e8-01f4df3fe19c" providerId="ADAL" clId="{4D6C7531-F27C-4069-BD45-EA14AF2A933A}" dt="2023-12-19T09:29:11.143" v="541" actId="164"/>
          <ac:picMkLst>
            <pc:docMk/>
            <pc:sldMk cId="1077832911" sldId="259"/>
            <ac:picMk id="3" creationId="{F6055B0E-B0E4-EBDA-4C32-4B573D66328F}"/>
          </ac:picMkLst>
        </pc:picChg>
        <pc:picChg chg="del">
          <ac:chgData name="Lenherr Gregor BZBS" userId="548d8086-aaa4-4b90-b9e8-01f4df3fe19c" providerId="ADAL" clId="{4D6C7531-F27C-4069-BD45-EA14AF2A933A}" dt="2023-12-19T09:18:48.637" v="332" actId="478"/>
          <ac:picMkLst>
            <pc:docMk/>
            <pc:sldMk cId="1077832911" sldId="259"/>
            <ac:picMk id="4" creationId="{D733E352-425C-FC57-BFBE-035C7B82C6B6}"/>
          </ac:picMkLst>
        </pc:picChg>
      </pc:sldChg>
      <pc:sldChg chg="addSp delSp modSp add mod">
        <pc:chgData name="Lenherr Gregor BZBS" userId="548d8086-aaa4-4b90-b9e8-01f4df3fe19c" providerId="ADAL" clId="{4D6C7531-F27C-4069-BD45-EA14AF2A933A}" dt="2023-12-19T09:29:25.412" v="551" actId="164"/>
        <pc:sldMkLst>
          <pc:docMk/>
          <pc:sldMk cId="2245688579" sldId="260"/>
        </pc:sldMkLst>
        <pc:spChg chg="add mod">
          <ac:chgData name="Lenherr Gregor BZBS" userId="548d8086-aaa4-4b90-b9e8-01f4df3fe19c" providerId="ADAL" clId="{4D6C7531-F27C-4069-BD45-EA14AF2A933A}" dt="2023-12-19T09:29:25.412" v="551" actId="164"/>
          <ac:spMkLst>
            <pc:docMk/>
            <pc:sldMk cId="2245688579" sldId="260"/>
            <ac:spMk id="6" creationId="{B5E51453-5FA4-EE38-B086-06C1EA98E39B}"/>
          </ac:spMkLst>
        </pc:spChg>
        <pc:spChg chg="add mod">
          <ac:chgData name="Lenherr Gregor BZBS" userId="548d8086-aaa4-4b90-b9e8-01f4df3fe19c" providerId="ADAL" clId="{4D6C7531-F27C-4069-BD45-EA14AF2A933A}" dt="2023-12-19T09:29:25.412" v="551" actId="164"/>
          <ac:spMkLst>
            <pc:docMk/>
            <pc:sldMk cId="2245688579" sldId="260"/>
            <ac:spMk id="7" creationId="{CCA31BDA-10BF-6F1F-D821-6F22051E974F}"/>
          </ac:spMkLst>
        </pc:spChg>
        <pc:grpChg chg="add mod">
          <ac:chgData name="Lenherr Gregor BZBS" userId="548d8086-aaa4-4b90-b9e8-01f4df3fe19c" providerId="ADAL" clId="{4D6C7531-F27C-4069-BD45-EA14AF2A933A}" dt="2023-12-19T09:29:25.412" v="551" actId="164"/>
          <ac:grpSpMkLst>
            <pc:docMk/>
            <pc:sldMk cId="2245688579" sldId="260"/>
            <ac:grpSpMk id="8" creationId="{4DB86D07-39FD-F76E-121D-0E6EBC8ABD44}"/>
          </ac:grpSpMkLst>
        </pc:grpChg>
        <pc:picChg chg="del">
          <ac:chgData name="Lenherr Gregor BZBS" userId="548d8086-aaa4-4b90-b9e8-01f4df3fe19c" providerId="ADAL" clId="{4D6C7531-F27C-4069-BD45-EA14AF2A933A}" dt="2023-12-19T09:18:54.335" v="335" actId="478"/>
          <ac:picMkLst>
            <pc:docMk/>
            <pc:sldMk cId="2245688579" sldId="260"/>
            <ac:picMk id="3" creationId="{F6055B0E-B0E4-EBDA-4C32-4B573D66328F}"/>
          </ac:picMkLst>
        </pc:picChg>
        <pc:picChg chg="add mod">
          <ac:chgData name="Lenherr Gregor BZBS" userId="548d8086-aaa4-4b90-b9e8-01f4df3fe19c" providerId="ADAL" clId="{4D6C7531-F27C-4069-BD45-EA14AF2A933A}" dt="2023-12-19T09:29:25.412" v="551" actId="164"/>
          <ac:picMkLst>
            <pc:docMk/>
            <pc:sldMk cId="2245688579" sldId="260"/>
            <ac:picMk id="4" creationId="{007FC64A-84AD-2A2A-9C47-C76A5E691C84}"/>
          </ac:picMkLst>
        </pc:picChg>
      </pc:sldChg>
      <pc:sldChg chg="addSp delSp modSp add mod">
        <pc:chgData name="Lenherr Gregor BZBS" userId="548d8086-aaa4-4b90-b9e8-01f4df3fe19c" providerId="ADAL" clId="{4D6C7531-F27C-4069-BD45-EA14AF2A933A}" dt="2023-12-19T09:29:35.276" v="552" actId="164"/>
        <pc:sldMkLst>
          <pc:docMk/>
          <pc:sldMk cId="3809987536" sldId="261"/>
        </pc:sldMkLst>
        <pc:spChg chg="add mod">
          <ac:chgData name="Lenherr Gregor BZBS" userId="548d8086-aaa4-4b90-b9e8-01f4df3fe19c" providerId="ADAL" clId="{4D6C7531-F27C-4069-BD45-EA14AF2A933A}" dt="2023-12-19T09:29:35.276" v="552" actId="164"/>
          <ac:spMkLst>
            <pc:docMk/>
            <pc:sldMk cId="3809987536" sldId="261"/>
            <ac:spMk id="6" creationId="{E1CF2F5F-5DDD-8EAB-67BF-3A09622F866D}"/>
          </ac:spMkLst>
        </pc:spChg>
        <pc:spChg chg="add mod">
          <ac:chgData name="Lenherr Gregor BZBS" userId="548d8086-aaa4-4b90-b9e8-01f4df3fe19c" providerId="ADAL" clId="{4D6C7531-F27C-4069-BD45-EA14AF2A933A}" dt="2023-12-19T09:29:35.276" v="552" actId="164"/>
          <ac:spMkLst>
            <pc:docMk/>
            <pc:sldMk cId="3809987536" sldId="261"/>
            <ac:spMk id="7" creationId="{8C0F34D9-9E01-3436-29F7-2E335E965425}"/>
          </ac:spMkLst>
        </pc:spChg>
        <pc:grpChg chg="add mod">
          <ac:chgData name="Lenherr Gregor BZBS" userId="548d8086-aaa4-4b90-b9e8-01f4df3fe19c" providerId="ADAL" clId="{4D6C7531-F27C-4069-BD45-EA14AF2A933A}" dt="2023-12-19T09:29:35.276" v="552" actId="164"/>
          <ac:grpSpMkLst>
            <pc:docMk/>
            <pc:sldMk cId="3809987536" sldId="261"/>
            <ac:grpSpMk id="8" creationId="{A9D0735C-0B23-CDB0-EDB4-831E247881AC}"/>
          </ac:grpSpMkLst>
        </pc:grpChg>
        <pc:picChg chg="add mod">
          <ac:chgData name="Lenherr Gregor BZBS" userId="548d8086-aaa4-4b90-b9e8-01f4df3fe19c" providerId="ADAL" clId="{4D6C7531-F27C-4069-BD45-EA14AF2A933A}" dt="2023-12-19T09:29:35.276" v="552" actId="164"/>
          <ac:picMkLst>
            <pc:docMk/>
            <pc:sldMk cId="3809987536" sldId="261"/>
            <ac:picMk id="3" creationId="{82B40152-F9D7-2D56-FE6F-D96A5351981B}"/>
          </ac:picMkLst>
        </pc:picChg>
        <pc:picChg chg="del">
          <ac:chgData name="Lenherr Gregor BZBS" userId="548d8086-aaa4-4b90-b9e8-01f4df3fe19c" providerId="ADAL" clId="{4D6C7531-F27C-4069-BD45-EA14AF2A933A}" dt="2023-12-19T09:19:17.418" v="338" actId="478"/>
          <ac:picMkLst>
            <pc:docMk/>
            <pc:sldMk cId="3809987536" sldId="261"/>
            <ac:picMk id="4" creationId="{007FC64A-84AD-2A2A-9C47-C76A5E691C84}"/>
          </ac:picMkLst>
        </pc:picChg>
      </pc:sldChg>
      <pc:sldChg chg="addSp delSp modSp add mod">
        <pc:chgData name="Lenherr Gregor BZBS" userId="548d8086-aaa4-4b90-b9e8-01f4df3fe19c" providerId="ADAL" clId="{4D6C7531-F27C-4069-BD45-EA14AF2A933A}" dt="2023-12-19T09:29:50.239" v="564" actId="164"/>
        <pc:sldMkLst>
          <pc:docMk/>
          <pc:sldMk cId="2439697459" sldId="262"/>
        </pc:sldMkLst>
        <pc:spChg chg="add mod">
          <ac:chgData name="Lenherr Gregor BZBS" userId="548d8086-aaa4-4b90-b9e8-01f4df3fe19c" providerId="ADAL" clId="{4D6C7531-F27C-4069-BD45-EA14AF2A933A}" dt="2023-12-19T09:29:50.239" v="564" actId="164"/>
          <ac:spMkLst>
            <pc:docMk/>
            <pc:sldMk cId="2439697459" sldId="262"/>
            <ac:spMk id="6" creationId="{A85D7AE3-C88E-ADAC-A7D8-F3050164F992}"/>
          </ac:spMkLst>
        </pc:spChg>
        <pc:spChg chg="add mod">
          <ac:chgData name="Lenherr Gregor BZBS" userId="548d8086-aaa4-4b90-b9e8-01f4df3fe19c" providerId="ADAL" clId="{4D6C7531-F27C-4069-BD45-EA14AF2A933A}" dt="2023-12-19T09:29:50.239" v="564" actId="164"/>
          <ac:spMkLst>
            <pc:docMk/>
            <pc:sldMk cId="2439697459" sldId="262"/>
            <ac:spMk id="7" creationId="{5362F212-F7C0-3D3D-85AD-9E83E579A365}"/>
          </ac:spMkLst>
        </pc:spChg>
        <pc:grpChg chg="add mod">
          <ac:chgData name="Lenherr Gregor BZBS" userId="548d8086-aaa4-4b90-b9e8-01f4df3fe19c" providerId="ADAL" clId="{4D6C7531-F27C-4069-BD45-EA14AF2A933A}" dt="2023-12-19T09:29:50.239" v="564" actId="164"/>
          <ac:grpSpMkLst>
            <pc:docMk/>
            <pc:sldMk cId="2439697459" sldId="262"/>
            <ac:grpSpMk id="8" creationId="{719D2B94-C248-1EE7-1E85-2E16729B5672}"/>
          </ac:grpSpMkLst>
        </pc:grpChg>
        <pc:picChg chg="del">
          <ac:chgData name="Lenherr Gregor BZBS" userId="548d8086-aaa4-4b90-b9e8-01f4df3fe19c" providerId="ADAL" clId="{4D6C7531-F27C-4069-BD45-EA14AF2A933A}" dt="2023-12-19T09:20:06.985" v="341" actId="478"/>
          <ac:picMkLst>
            <pc:docMk/>
            <pc:sldMk cId="2439697459" sldId="262"/>
            <ac:picMk id="3" creationId="{82B40152-F9D7-2D56-FE6F-D96A5351981B}"/>
          </ac:picMkLst>
        </pc:picChg>
        <pc:picChg chg="add mod">
          <ac:chgData name="Lenherr Gregor BZBS" userId="548d8086-aaa4-4b90-b9e8-01f4df3fe19c" providerId="ADAL" clId="{4D6C7531-F27C-4069-BD45-EA14AF2A933A}" dt="2023-12-19T09:29:50.239" v="564" actId="164"/>
          <ac:picMkLst>
            <pc:docMk/>
            <pc:sldMk cId="2439697459" sldId="262"/>
            <ac:picMk id="4" creationId="{00D275C5-BD1F-1231-6099-93BAE91BB23C}"/>
          </ac:picMkLst>
        </pc:picChg>
      </pc:sldChg>
      <pc:sldChg chg="addSp delSp modSp add mod">
        <pc:chgData name="Lenherr Gregor BZBS" userId="548d8086-aaa4-4b90-b9e8-01f4df3fe19c" providerId="ADAL" clId="{4D6C7531-F27C-4069-BD45-EA14AF2A933A}" dt="2023-12-19T09:30:10.805" v="568" actId="164"/>
        <pc:sldMkLst>
          <pc:docMk/>
          <pc:sldMk cId="3308451889" sldId="263"/>
        </pc:sldMkLst>
        <pc:spChg chg="add mod">
          <ac:chgData name="Lenherr Gregor BZBS" userId="548d8086-aaa4-4b90-b9e8-01f4df3fe19c" providerId="ADAL" clId="{4D6C7531-F27C-4069-BD45-EA14AF2A933A}" dt="2023-12-19T09:30:10.805" v="568" actId="164"/>
          <ac:spMkLst>
            <pc:docMk/>
            <pc:sldMk cId="3308451889" sldId="263"/>
            <ac:spMk id="6" creationId="{E6C8768B-7151-BB8F-4714-67AE2D95BCC8}"/>
          </ac:spMkLst>
        </pc:spChg>
        <pc:spChg chg="add mod">
          <ac:chgData name="Lenherr Gregor BZBS" userId="548d8086-aaa4-4b90-b9e8-01f4df3fe19c" providerId="ADAL" clId="{4D6C7531-F27C-4069-BD45-EA14AF2A933A}" dt="2023-12-19T09:30:10.805" v="568" actId="164"/>
          <ac:spMkLst>
            <pc:docMk/>
            <pc:sldMk cId="3308451889" sldId="263"/>
            <ac:spMk id="7" creationId="{6EEB9B36-A424-DE22-0286-AE91B7E18C18}"/>
          </ac:spMkLst>
        </pc:spChg>
        <pc:grpChg chg="add mod">
          <ac:chgData name="Lenherr Gregor BZBS" userId="548d8086-aaa4-4b90-b9e8-01f4df3fe19c" providerId="ADAL" clId="{4D6C7531-F27C-4069-BD45-EA14AF2A933A}" dt="2023-12-19T09:30:10.805" v="568" actId="164"/>
          <ac:grpSpMkLst>
            <pc:docMk/>
            <pc:sldMk cId="3308451889" sldId="263"/>
            <ac:grpSpMk id="10" creationId="{6997B858-6FDD-D4C7-136C-551C902CFFD5}"/>
          </ac:grpSpMkLst>
        </pc:grpChg>
        <pc:picChg chg="add mod">
          <ac:chgData name="Lenherr Gregor BZBS" userId="548d8086-aaa4-4b90-b9e8-01f4df3fe19c" providerId="ADAL" clId="{4D6C7531-F27C-4069-BD45-EA14AF2A933A}" dt="2023-12-19T09:30:10.805" v="568" actId="164"/>
          <ac:picMkLst>
            <pc:docMk/>
            <pc:sldMk cId="3308451889" sldId="263"/>
            <ac:picMk id="3" creationId="{7BA781FA-3CBC-B63E-3B92-3CAB5A8D129B}"/>
          </ac:picMkLst>
        </pc:picChg>
        <pc:picChg chg="del">
          <ac:chgData name="Lenherr Gregor BZBS" userId="548d8086-aaa4-4b90-b9e8-01f4df3fe19c" providerId="ADAL" clId="{4D6C7531-F27C-4069-BD45-EA14AF2A933A}" dt="2023-12-19T09:20:23.108" v="344" actId="478"/>
          <ac:picMkLst>
            <pc:docMk/>
            <pc:sldMk cId="3308451889" sldId="263"/>
            <ac:picMk id="4" creationId="{00D275C5-BD1F-1231-6099-93BAE91BB23C}"/>
          </ac:picMkLst>
        </pc:picChg>
        <pc:cxnChg chg="add mod">
          <ac:chgData name="Lenherr Gregor BZBS" userId="548d8086-aaa4-4b90-b9e8-01f4df3fe19c" providerId="ADAL" clId="{4D6C7531-F27C-4069-BD45-EA14AF2A933A}" dt="2023-12-19T09:30:10.805" v="568" actId="164"/>
          <ac:cxnSpMkLst>
            <pc:docMk/>
            <pc:sldMk cId="3308451889" sldId="263"/>
            <ac:cxnSpMk id="9" creationId="{D1D2B303-C04A-D6CB-4196-ED050250E3AC}"/>
          </ac:cxnSpMkLst>
        </pc:cxnChg>
      </pc:sldChg>
      <pc:sldChg chg="addSp delSp modSp add mod">
        <pc:chgData name="Lenherr Gregor BZBS" userId="548d8086-aaa4-4b90-b9e8-01f4df3fe19c" providerId="ADAL" clId="{4D6C7531-F27C-4069-BD45-EA14AF2A933A}" dt="2023-12-19T09:30:20.045" v="569" actId="164"/>
        <pc:sldMkLst>
          <pc:docMk/>
          <pc:sldMk cId="1569188925" sldId="264"/>
        </pc:sldMkLst>
        <pc:spChg chg="add mod">
          <ac:chgData name="Lenherr Gregor BZBS" userId="548d8086-aaa4-4b90-b9e8-01f4df3fe19c" providerId="ADAL" clId="{4D6C7531-F27C-4069-BD45-EA14AF2A933A}" dt="2023-12-19T09:30:20.045" v="569" actId="164"/>
          <ac:spMkLst>
            <pc:docMk/>
            <pc:sldMk cId="1569188925" sldId="264"/>
            <ac:spMk id="6" creationId="{51C605A2-DF6E-6FBE-D9CA-238CAE1E4B43}"/>
          </ac:spMkLst>
        </pc:spChg>
        <pc:grpChg chg="add mod">
          <ac:chgData name="Lenherr Gregor BZBS" userId="548d8086-aaa4-4b90-b9e8-01f4df3fe19c" providerId="ADAL" clId="{4D6C7531-F27C-4069-BD45-EA14AF2A933A}" dt="2023-12-19T09:30:20.045" v="569" actId="164"/>
          <ac:grpSpMkLst>
            <pc:docMk/>
            <pc:sldMk cId="1569188925" sldId="264"/>
            <ac:grpSpMk id="7" creationId="{BE7C6049-8B58-8E7B-8B69-D83F3562EC76}"/>
          </ac:grpSpMkLst>
        </pc:grpChg>
        <pc:picChg chg="del">
          <ac:chgData name="Lenherr Gregor BZBS" userId="548d8086-aaa4-4b90-b9e8-01f4df3fe19c" providerId="ADAL" clId="{4D6C7531-F27C-4069-BD45-EA14AF2A933A}" dt="2023-12-19T09:21:16.508" v="347" actId="478"/>
          <ac:picMkLst>
            <pc:docMk/>
            <pc:sldMk cId="1569188925" sldId="264"/>
            <ac:picMk id="3" creationId="{7BA781FA-3CBC-B63E-3B92-3CAB5A8D129B}"/>
          </ac:picMkLst>
        </pc:picChg>
        <pc:picChg chg="add mod">
          <ac:chgData name="Lenherr Gregor BZBS" userId="548d8086-aaa4-4b90-b9e8-01f4df3fe19c" providerId="ADAL" clId="{4D6C7531-F27C-4069-BD45-EA14AF2A933A}" dt="2023-12-19T09:30:20.045" v="569" actId="164"/>
          <ac:picMkLst>
            <pc:docMk/>
            <pc:sldMk cId="1569188925" sldId="264"/>
            <ac:picMk id="4" creationId="{D04A5D46-B500-E31F-F648-0FA50F793B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CEAF0-44CC-48E3-8C55-0D7DFFA6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48DF4A-D6FE-00C0-7455-FB4490E8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B437E5-E9BA-A52E-12D3-8D5111E1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DE3AC7-12A5-0ADC-ADF2-EEE36F0A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A56888-4A92-FA77-112E-426962CA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459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B8F43-B323-12E1-479D-A39B31C0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94DF7B-D650-4CFB-567B-243603334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1C207-3A39-F8B9-7615-4727D7DD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5160F6-6A20-3940-C7B2-56952818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D3E275-360D-5BB8-AD44-46D641EA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293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F712DEC-F2FB-A316-EF4C-5347220C0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B12EC7-4A1D-7AA9-3897-C959628E9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5AAB27-EB7C-CFA4-7EFF-7D5092A7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CFB53B-4C86-ABE4-1ECB-727BEADF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93983E-0905-EC76-242C-052D65A2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841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19C02-367E-3462-355C-B046370E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7D104-EDD2-843F-DC1D-ACA291CA9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A143BD-64EB-B2AA-49E3-F1E6C6D9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ABA989-C3B2-3648-8DB0-ABD6BA14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FE4073-07E4-AC5C-97A3-98D6E15B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597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B7BA1-E9C6-DC8D-0508-5C42A47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5A3E66-FD41-0438-9C32-29032281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D9D59E-70F5-C01A-4B9D-B8069ADC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2567CD-01DC-9916-91BA-9361E25B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A9FA2D-CF45-DB74-721D-5AAA6122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903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C3127-8F6D-5C98-25A5-6AF7F5A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0A3F5D-C2ED-56ED-4BDC-FB7A05D5A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0DF839-B215-2F7F-CFDA-7693D70D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754706-1A7B-4241-3DE9-75618C88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3E2262-2385-E9ED-732B-7020C586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83CF32-8E52-D5A0-B4EF-E23B13B0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396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8FD66-45CB-6289-BD11-F553D11E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86A455-2111-DAFE-9F4A-67503DB8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BC38F2-750F-2942-8965-85268B54B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B89E2-DF22-41B7-43C2-9668A83E6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E3950F-766A-7191-208E-320073B35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3238422-A06A-EDC5-017F-D7E13A27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671D68-BD8B-1867-E1D4-9265DCC0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7DE7840-EAEA-3CE3-BD44-5F5D8035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132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2199D-4131-393C-62F4-DF64F067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2EB683-EFB1-CEFA-046B-C418C06C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9C78CB-5094-C7D9-BB77-9D13025E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D6CEDD-0C39-3D71-0224-0B525A91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722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0F5EAA-2C36-D92F-D2B3-3A68A4D0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FCC342-7794-DA1E-DE8B-76EF1661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4324C0-E60F-A186-2D55-AECFC5E0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328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038BD-D83C-B9F0-4CF9-2EA94537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6EBB4A-A1ED-50A7-F94D-5F63A8285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E818D1-058C-291B-8EC7-AC79BA343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574C98-1E7A-6B56-DF67-59147001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8CE1F7-DAD5-021D-8C28-91DFF48C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C8DD83-CDAD-AC2C-4951-42B3DF49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54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469DB-648B-C89C-4952-8909B6AC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AA53D98-FF39-F700-988D-6D38EDF52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53084D-466D-6914-6691-BE7D1EC48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738AB0-0570-B02F-0728-F94B29EC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D8862B-FD34-511F-2CA0-EC178BD3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5C76DB-122F-5B13-4077-25052DE5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759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777907-8AD6-9773-42B5-C3B2C631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BDF8C4-287F-3395-5F79-134672E18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E5AF37-4B35-A6E0-D929-668E0418F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8A34-0919-45F0-8198-1A78CA59D282}" type="datetimeFigureOut">
              <a:rPr lang="de-CH" smtClean="0"/>
              <a:t>19.12.2023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98422C-5CFA-4C39-3E3B-D83A48BE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6DB1E-B86D-8182-C748-560739352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E102-F867-443B-AB01-26CF58DDFF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518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-systems.de/www/site/de/downloads/fluidsim6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4E1FA0-8EA5-BBC1-2BF9-AF6F9FFF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30"/>
          <a:stretch/>
        </p:blipFill>
        <p:spPr>
          <a:xfrm>
            <a:off x="10401083" y="95250"/>
            <a:ext cx="1714717" cy="10127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9CF2C66-E166-3761-E8C9-DBF5EEF289FC}"/>
              </a:ext>
            </a:extLst>
          </p:cNvPr>
          <p:cNvSpPr txBox="1"/>
          <p:nvPr/>
        </p:nvSpPr>
        <p:spPr>
          <a:xfrm>
            <a:off x="951723" y="1180066"/>
            <a:ext cx="10687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Starten Sie folgende Internetseite:</a:t>
            </a:r>
          </a:p>
          <a:p>
            <a:endParaRPr lang="de-CH" dirty="0"/>
          </a:p>
          <a:p>
            <a:r>
              <a:rPr lang="en-US" b="0" i="0" dirty="0" err="1">
                <a:effectLst/>
                <a:latin typeface="-apple-system"/>
                <a:hlinkClick r:id="rId3" tooltip="https://www.art-systems.de/www/site/de/downloads/fluidsim6.html"/>
              </a:rPr>
              <a:t>FluidSIM</a:t>
            </a:r>
            <a:r>
              <a:rPr lang="en-US" b="0" i="0" dirty="0">
                <a:effectLst/>
                <a:latin typeface="-apple-system"/>
                <a:hlinkClick r:id="rId3" tooltip="https://www.art-systems.de/www/site/de/downloads/fluidsim6.html"/>
              </a:rPr>
              <a:t> 6 - Downloads (art-systems.de)</a:t>
            </a:r>
            <a:endParaRPr lang="en-US" b="0" i="0" dirty="0">
              <a:effectLst/>
              <a:latin typeface="-apple-system"/>
            </a:endParaRPr>
          </a:p>
          <a:p>
            <a:endParaRPr lang="de-CH" dirty="0"/>
          </a:p>
          <a:p>
            <a:r>
              <a:rPr lang="de-CH" dirty="0"/>
              <a:t>Wählen Sie das aktuellste Paket. Dieses steht normalerweise zu oberste auf der Webseite.</a:t>
            </a:r>
          </a:p>
          <a:p>
            <a:r>
              <a:rPr lang="de-CH" dirty="0"/>
              <a:t>Klicken Sie auf den Button ganz rechts unter Download. </a:t>
            </a:r>
          </a:p>
          <a:p>
            <a:r>
              <a:rPr lang="de-CH" dirty="0"/>
              <a:t>Laden Sie die Installationsdatei runter. Dies kann einige Minuten dauern.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EA168EB-DDBF-A38A-3FAD-D9A07D397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" y="3495649"/>
            <a:ext cx="9830652" cy="1920406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873CD39-E1E8-BE37-6AD4-4B6420605E27}"/>
              </a:ext>
            </a:extLst>
          </p:cNvPr>
          <p:cNvCxnSpPr>
            <a:cxnSpLocks/>
          </p:cNvCxnSpPr>
          <p:nvPr/>
        </p:nvCxnSpPr>
        <p:spPr>
          <a:xfrm>
            <a:off x="7324531" y="3191069"/>
            <a:ext cx="1520889" cy="127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6ABD001B-C20A-F8C2-E030-BAE6428BE3B3}"/>
              </a:ext>
            </a:extLst>
          </p:cNvPr>
          <p:cNvSpPr/>
          <p:nvPr/>
        </p:nvSpPr>
        <p:spPr>
          <a:xfrm>
            <a:off x="8173729" y="4538539"/>
            <a:ext cx="2903845" cy="976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180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4E1FA0-8EA5-BBC1-2BF9-AF6F9FFF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30"/>
          <a:stretch/>
        </p:blipFill>
        <p:spPr>
          <a:xfrm>
            <a:off x="10401083" y="95250"/>
            <a:ext cx="1714717" cy="1012729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CD3427A-30F4-0BCD-0954-65CFC44E5165}"/>
              </a:ext>
            </a:extLst>
          </p:cNvPr>
          <p:cNvGrpSpPr/>
          <p:nvPr/>
        </p:nvGrpSpPr>
        <p:grpSpPr>
          <a:xfrm>
            <a:off x="2609072" y="982768"/>
            <a:ext cx="6593909" cy="4892464"/>
            <a:chOff x="2609072" y="982768"/>
            <a:chExt cx="6593909" cy="4892464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DFA98B6-5FBF-5B07-A27B-09629F7C9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730" y="982768"/>
              <a:ext cx="6363251" cy="48924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CA8789F-C32C-181C-52EF-B56F89D3F54F}"/>
                </a:ext>
              </a:extLst>
            </p:cNvPr>
            <p:cNvSpPr/>
            <p:nvPr/>
          </p:nvSpPr>
          <p:spPr>
            <a:xfrm>
              <a:off x="2609072" y="2024550"/>
              <a:ext cx="2028242" cy="3640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7C25E00-0169-2413-B0A7-AB8AAE27DDF0}"/>
                </a:ext>
              </a:extLst>
            </p:cNvPr>
            <p:cNvSpPr/>
            <p:nvPr/>
          </p:nvSpPr>
          <p:spPr>
            <a:xfrm>
              <a:off x="2839730" y="2757975"/>
              <a:ext cx="2818120" cy="3640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02129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4E1FA0-8EA5-BBC1-2BF9-AF6F9FFF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30"/>
          <a:stretch/>
        </p:blipFill>
        <p:spPr>
          <a:xfrm>
            <a:off x="10401083" y="95250"/>
            <a:ext cx="1714717" cy="1012729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9448422-43BC-795C-3886-CFF0309269EF}"/>
              </a:ext>
            </a:extLst>
          </p:cNvPr>
          <p:cNvGrpSpPr/>
          <p:nvPr/>
        </p:nvGrpSpPr>
        <p:grpSpPr>
          <a:xfrm>
            <a:off x="2382530" y="929423"/>
            <a:ext cx="6952262" cy="4999153"/>
            <a:chOff x="2382530" y="929423"/>
            <a:chExt cx="6952262" cy="499915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733E352-425C-FC57-BFBE-035C7B82C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508" y="929423"/>
              <a:ext cx="6744284" cy="4999153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C734B68-C0B6-E2F0-AA5C-1DD60BC2896C}"/>
                </a:ext>
              </a:extLst>
            </p:cNvPr>
            <p:cNvSpPr/>
            <p:nvPr/>
          </p:nvSpPr>
          <p:spPr>
            <a:xfrm>
              <a:off x="2382530" y="3577125"/>
              <a:ext cx="2818120" cy="3640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67CAF1F-3D3C-E00D-24EB-9289F00A9840}"/>
                </a:ext>
              </a:extLst>
            </p:cNvPr>
            <p:cNvSpPr txBox="1"/>
            <p:nvPr/>
          </p:nvSpPr>
          <p:spPr>
            <a:xfrm>
              <a:off x="5692601" y="3857625"/>
              <a:ext cx="1094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BZBS_S_E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10D2EEF-7C9D-CEA6-5483-5512B6277AE5}"/>
                </a:ext>
              </a:extLst>
            </p:cNvPr>
            <p:cNvSpPr txBox="1"/>
            <p:nvPr/>
          </p:nvSpPr>
          <p:spPr>
            <a:xfrm>
              <a:off x="5692601" y="4295775"/>
              <a:ext cx="1904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Georg Simon Ohm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9873D2A-FE86-88C0-7AAA-974F9D89ABEB}"/>
                </a:ext>
              </a:extLst>
            </p:cNvPr>
            <p:cNvSpPr/>
            <p:nvPr/>
          </p:nvSpPr>
          <p:spPr>
            <a:xfrm>
              <a:off x="6306830" y="5358299"/>
              <a:ext cx="1189346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406312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4E1FA0-8EA5-BBC1-2BF9-AF6F9FFF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30"/>
          <a:stretch/>
        </p:blipFill>
        <p:spPr>
          <a:xfrm>
            <a:off x="10401083" y="95250"/>
            <a:ext cx="1714717" cy="101272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70B1683-A2C0-48FC-45AB-BA56640A3975}"/>
              </a:ext>
            </a:extLst>
          </p:cNvPr>
          <p:cNvGrpSpPr/>
          <p:nvPr/>
        </p:nvGrpSpPr>
        <p:grpSpPr>
          <a:xfrm>
            <a:off x="2468565" y="830355"/>
            <a:ext cx="7254869" cy="5198969"/>
            <a:chOff x="2468565" y="830355"/>
            <a:chExt cx="7254869" cy="519896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6055B0E-B0E4-EBDA-4C32-4B573D663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8565" y="830355"/>
              <a:ext cx="7254869" cy="5197290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518286F1-C6A2-B3FB-AE79-0EC59BAE80A7}"/>
                </a:ext>
              </a:extLst>
            </p:cNvPr>
            <p:cNvSpPr/>
            <p:nvPr/>
          </p:nvSpPr>
          <p:spPr>
            <a:xfrm>
              <a:off x="2706379" y="4224824"/>
              <a:ext cx="3703945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843CBE2-F8E5-2090-3378-FA9F5C053A2D}"/>
                </a:ext>
              </a:extLst>
            </p:cNvPr>
            <p:cNvSpPr/>
            <p:nvPr/>
          </p:nvSpPr>
          <p:spPr>
            <a:xfrm>
              <a:off x="6268730" y="5567849"/>
              <a:ext cx="1189346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07783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4E1FA0-8EA5-BBC1-2BF9-AF6F9FFF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30"/>
          <a:stretch/>
        </p:blipFill>
        <p:spPr>
          <a:xfrm>
            <a:off x="10401083" y="95250"/>
            <a:ext cx="1714717" cy="101272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DB86D07-39FD-F76E-121D-0E6EBC8ABD44}"/>
              </a:ext>
            </a:extLst>
          </p:cNvPr>
          <p:cNvGrpSpPr/>
          <p:nvPr/>
        </p:nvGrpSpPr>
        <p:grpSpPr>
          <a:xfrm>
            <a:off x="2891512" y="963716"/>
            <a:ext cx="6408975" cy="4930567"/>
            <a:chOff x="2891512" y="963716"/>
            <a:chExt cx="6408975" cy="4930567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07FC64A-84AD-2A2A-9C47-C76A5E69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1512" y="963716"/>
              <a:ext cx="6408975" cy="4930567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5E51453-5FA4-EE38-B086-06C1EA98E39B}"/>
                </a:ext>
              </a:extLst>
            </p:cNvPr>
            <p:cNvSpPr/>
            <p:nvPr/>
          </p:nvSpPr>
          <p:spPr>
            <a:xfrm>
              <a:off x="3011179" y="4034324"/>
              <a:ext cx="3703945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CA31BDA-10BF-6F1F-D821-6F22051E974F}"/>
                </a:ext>
              </a:extLst>
            </p:cNvPr>
            <p:cNvSpPr/>
            <p:nvPr/>
          </p:nvSpPr>
          <p:spPr>
            <a:xfrm>
              <a:off x="6230630" y="5386874"/>
              <a:ext cx="1189346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24568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4E1FA0-8EA5-BBC1-2BF9-AF6F9FFF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30"/>
          <a:stretch/>
        </p:blipFill>
        <p:spPr>
          <a:xfrm>
            <a:off x="10401083" y="95250"/>
            <a:ext cx="1714717" cy="101272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9D0735C-0B23-CDB0-EDB4-831E247881AC}"/>
              </a:ext>
            </a:extLst>
          </p:cNvPr>
          <p:cNvGrpSpPr/>
          <p:nvPr/>
        </p:nvGrpSpPr>
        <p:grpSpPr>
          <a:xfrm>
            <a:off x="2761961" y="963716"/>
            <a:ext cx="6668078" cy="4930567"/>
            <a:chOff x="2761961" y="963716"/>
            <a:chExt cx="6668078" cy="493056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2B40152-F9D7-2D56-FE6F-D96A53519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1961" y="963716"/>
              <a:ext cx="6668078" cy="4930567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1CF2F5F-5DDD-8EAB-67BF-3A09622F866D}"/>
                </a:ext>
              </a:extLst>
            </p:cNvPr>
            <p:cNvSpPr txBox="1"/>
            <p:nvPr/>
          </p:nvSpPr>
          <p:spPr>
            <a:xfrm>
              <a:off x="6276975" y="3524250"/>
              <a:ext cx="223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Hier nichts anwählen!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C0F34D9-9E01-3436-29F7-2E335E965425}"/>
                </a:ext>
              </a:extLst>
            </p:cNvPr>
            <p:cNvSpPr/>
            <p:nvPr/>
          </p:nvSpPr>
          <p:spPr>
            <a:xfrm>
              <a:off x="6096000" y="5348774"/>
              <a:ext cx="1419225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80998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4E1FA0-8EA5-BBC1-2BF9-AF6F9FFF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30"/>
          <a:stretch/>
        </p:blipFill>
        <p:spPr>
          <a:xfrm>
            <a:off x="10401083" y="95250"/>
            <a:ext cx="1714717" cy="101272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19D2B94-C248-1EE7-1E85-2E16729B5672}"/>
              </a:ext>
            </a:extLst>
          </p:cNvPr>
          <p:cNvGrpSpPr/>
          <p:nvPr/>
        </p:nvGrpSpPr>
        <p:grpSpPr>
          <a:xfrm>
            <a:off x="2931853" y="940854"/>
            <a:ext cx="6553768" cy="4976291"/>
            <a:chOff x="2931853" y="940854"/>
            <a:chExt cx="6553768" cy="497629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0D275C5-BD1F-1231-6099-93BAE91BB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1853" y="940854"/>
              <a:ext cx="6553768" cy="4976291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A85D7AE3-C88E-ADAC-A7D8-F3050164F992}"/>
                </a:ext>
              </a:extLst>
            </p:cNvPr>
            <p:cNvSpPr/>
            <p:nvPr/>
          </p:nvSpPr>
          <p:spPr>
            <a:xfrm>
              <a:off x="2931853" y="3977174"/>
              <a:ext cx="3703945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362F212-F7C0-3D3D-85AD-9E83E579A365}"/>
                </a:ext>
              </a:extLst>
            </p:cNvPr>
            <p:cNvSpPr/>
            <p:nvPr/>
          </p:nvSpPr>
          <p:spPr>
            <a:xfrm>
              <a:off x="6344930" y="5291624"/>
              <a:ext cx="1189346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43969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4E1FA0-8EA5-BBC1-2BF9-AF6F9FFF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30"/>
          <a:stretch/>
        </p:blipFill>
        <p:spPr>
          <a:xfrm>
            <a:off x="10401083" y="95250"/>
            <a:ext cx="1714717" cy="1012729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997B858-6FDD-D4C7-136C-551C902CFFD5}"/>
              </a:ext>
            </a:extLst>
          </p:cNvPr>
          <p:cNvGrpSpPr/>
          <p:nvPr/>
        </p:nvGrpSpPr>
        <p:grpSpPr>
          <a:xfrm>
            <a:off x="2830547" y="883699"/>
            <a:ext cx="6530906" cy="5090601"/>
            <a:chOff x="2830547" y="883699"/>
            <a:chExt cx="6530906" cy="5090601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7BA781FA-3CBC-B63E-3B92-3CAB5A8D1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0547" y="883699"/>
              <a:ext cx="6530906" cy="5090601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6C8768B-7151-BB8F-4714-67AE2D95BCC8}"/>
                </a:ext>
              </a:extLst>
            </p:cNvPr>
            <p:cNvSpPr/>
            <p:nvPr/>
          </p:nvSpPr>
          <p:spPr>
            <a:xfrm>
              <a:off x="6002029" y="5320199"/>
              <a:ext cx="1541771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EEB9B36-A424-DE22-0286-AE91B7E18C18}"/>
                </a:ext>
              </a:extLst>
            </p:cNvPr>
            <p:cNvSpPr txBox="1"/>
            <p:nvPr/>
          </p:nvSpPr>
          <p:spPr>
            <a:xfrm>
              <a:off x="5695950" y="3038475"/>
              <a:ext cx="2826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Standardpfad stehen lassen</a:t>
              </a:r>
            </a:p>
          </p:txBody>
        </p: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D1D2B303-C04A-D6CB-4196-ED050250E3AC}"/>
                </a:ext>
              </a:extLst>
            </p:cNvPr>
            <p:cNvCxnSpPr/>
            <p:nvPr/>
          </p:nvCxnSpPr>
          <p:spPr>
            <a:xfrm flipH="1">
              <a:off x="4543425" y="3324225"/>
              <a:ext cx="1085850" cy="31432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845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4E1FA0-8EA5-BBC1-2BF9-AF6F9FFF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130"/>
          <a:stretch/>
        </p:blipFill>
        <p:spPr>
          <a:xfrm>
            <a:off x="10401083" y="95250"/>
            <a:ext cx="1714717" cy="101272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E7C6049-8B58-8E7B-8B69-D83F3562EC76}"/>
              </a:ext>
            </a:extLst>
          </p:cNvPr>
          <p:cNvGrpSpPr/>
          <p:nvPr/>
        </p:nvGrpSpPr>
        <p:grpSpPr>
          <a:xfrm>
            <a:off x="2887702" y="963716"/>
            <a:ext cx="6416596" cy="4930567"/>
            <a:chOff x="2887702" y="963716"/>
            <a:chExt cx="6416596" cy="4930567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04A5D46-B500-E31F-F648-0FA50F793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7702" y="963716"/>
              <a:ext cx="6416596" cy="4930567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51C605A2-DF6E-6FBE-D9CA-238CAE1E4B43}"/>
                </a:ext>
              </a:extLst>
            </p:cNvPr>
            <p:cNvSpPr/>
            <p:nvPr/>
          </p:nvSpPr>
          <p:spPr>
            <a:xfrm>
              <a:off x="6230630" y="5291624"/>
              <a:ext cx="1189346" cy="4614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56918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Breitbild</PresentationFormat>
  <Paragraphs>12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Lenherr Gregor BZBS</dc:creator>
  <cp:lastModifiedBy>Lenherr Gregor BZBS</cp:lastModifiedBy>
  <cp:revision>1</cp:revision>
  <dcterms:created xsi:type="dcterms:W3CDTF">2023-12-19T09:10:47Z</dcterms:created>
  <dcterms:modified xsi:type="dcterms:W3CDTF">2023-12-19T09:30:22Z</dcterms:modified>
</cp:coreProperties>
</file>